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1" r:id="rId5"/>
    <p:sldId id="268" r:id="rId6"/>
    <p:sldId id="262" r:id="rId7"/>
    <p:sldId id="263" r:id="rId8"/>
    <p:sldId id="279" r:id="rId9"/>
    <p:sldId id="280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6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Symposia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Ook iets voor u ?</a:t>
            </a:r>
          </a:p>
        </p:txBody>
      </p:sp>
    </p:spTree>
    <p:extLst>
      <p:ext uri="{BB962C8B-B14F-4D97-AF65-F5344CB8AC3E}">
        <p14:creationId xmlns:p14="http://schemas.microsoft.com/office/powerpoint/2010/main" val="3666696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nl-NL" dirty="0"/>
              <a:t>Welke symposia zijn er 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8535988" cy="2190307"/>
          </a:xfrm>
        </p:spPr>
        <p:txBody>
          <a:bodyPr anchor="t">
            <a:normAutofit fontScale="92500" lnSpcReduction="20000"/>
          </a:bodyPr>
          <a:lstStyle/>
          <a:p>
            <a:r>
              <a:rPr lang="nl-NL" dirty="0" err="1">
                <a:solidFill>
                  <a:schemeClr val="tx1"/>
                </a:solidFill>
              </a:rPr>
              <a:t>Sterbedekkersdag</a:t>
            </a:r>
            <a:endParaRPr lang="nl-NL" dirty="0">
              <a:solidFill>
                <a:schemeClr val="tx1"/>
              </a:solidFill>
            </a:endParaRPr>
          </a:p>
          <a:p>
            <a:r>
              <a:rPr lang="nl-NL" dirty="0" err="1">
                <a:solidFill>
                  <a:schemeClr val="tx1"/>
                </a:solidFill>
              </a:rPr>
              <a:t>Kometendag</a:t>
            </a:r>
            <a:endParaRPr lang="nl-NL" dirty="0">
              <a:solidFill>
                <a:schemeClr val="tx1"/>
              </a:solidFill>
            </a:endParaRPr>
          </a:p>
          <a:p>
            <a:r>
              <a:rPr lang="nl-NL" dirty="0">
                <a:solidFill>
                  <a:schemeClr val="tx1"/>
                </a:solidFill>
              </a:rPr>
              <a:t>Kleine </a:t>
            </a:r>
            <a:r>
              <a:rPr lang="nl-NL" dirty="0" err="1">
                <a:solidFill>
                  <a:schemeClr val="tx1"/>
                </a:solidFill>
              </a:rPr>
              <a:t>Planetendag</a:t>
            </a:r>
            <a:r>
              <a:rPr lang="nl-NL" dirty="0">
                <a:solidFill>
                  <a:schemeClr val="tx1"/>
                </a:solidFill>
              </a:rPr>
              <a:t> (KPD)</a:t>
            </a:r>
          </a:p>
          <a:p>
            <a:r>
              <a:rPr lang="nl-NL" dirty="0">
                <a:solidFill>
                  <a:schemeClr val="tx1"/>
                </a:solidFill>
              </a:rPr>
              <a:t>Veranderlijke </a:t>
            </a:r>
            <a:r>
              <a:rPr lang="nl-NL" dirty="0" err="1">
                <a:solidFill>
                  <a:schemeClr val="tx1"/>
                </a:solidFill>
              </a:rPr>
              <a:t>sterrendag</a:t>
            </a:r>
            <a:endParaRPr lang="nl-NL" dirty="0">
              <a:solidFill>
                <a:schemeClr val="tx1"/>
              </a:solidFill>
            </a:endParaRPr>
          </a:p>
          <a:p>
            <a:r>
              <a:rPr lang="nl-NL" dirty="0" err="1">
                <a:solidFill>
                  <a:schemeClr val="tx1"/>
                </a:solidFill>
              </a:rPr>
              <a:t>Astrofotografiedag</a:t>
            </a:r>
            <a:endParaRPr lang="nl-NL" dirty="0">
              <a:solidFill>
                <a:schemeClr val="tx1"/>
              </a:solidFill>
            </a:endParaRPr>
          </a:p>
          <a:p>
            <a:r>
              <a:rPr lang="nl-NL" dirty="0">
                <a:solidFill>
                  <a:schemeClr val="tx1"/>
                </a:solidFill>
              </a:rPr>
              <a:t>Maan en </a:t>
            </a:r>
            <a:r>
              <a:rPr lang="nl-NL" dirty="0" err="1">
                <a:solidFill>
                  <a:schemeClr val="tx1"/>
                </a:solidFill>
              </a:rPr>
              <a:t>Planetendag</a:t>
            </a:r>
            <a:endParaRPr lang="nl-NL" dirty="0">
              <a:solidFill>
                <a:schemeClr val="tx1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1365AFE-1DDE-4FD7-A967-998DB7346D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552894"/>
            <a:ext cx="5334000" cy="377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05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nl-NL" dirty="0"/>
              <a:t>Over welke symposia </a:t>
            </a:r>
            <a:br>
              <a:rPr lang="nl-NL" dirty="0"/>
            </a:br>
            <a:r>
              <a:rPr lang="nl-NL" dirty="0"/>
              <a:t>wil ik het hebben 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8535988" cy="2190307"/>
          </a:xfrm>
        </p:spPr>
        <p:txBody>
          <a:bodyPr anchor="t">
            <a:norm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ESOP (European Symposium on </a:t>
            </a:r>
            <a:r>
              <a:rPr lang="nl-NL" dirty="0" err="1">
                <a:solidFill>
                  <a:schemeClr val="tx1"/>
                </a:solidFill>
              </a:rPr>
              <a:t>Occultation</a:t>
            </a:r>
            <a:r>
              <a:rPr lang="nl-NL" dirty="0">
                <a:solidFill>
                  <a:schemeClr val="tx1"/>
                </a:solidFill>
              </a:rPr>
              <a:t> </a:t>
            </a:r>
            <a:r>
              <a:rPr lang="nl-NL" dirty="0" err="1">
                <a:solidFill>
                  <a:schemeClr val="tx1"/>
                </a:solidFill>
              </a:rPr>
              <a:t>Projects</a:t>
            </a:r>
            <a:r>
              <a:rPr lang="nl-NL" dirty="0">
                <a:solidFill>
                  <a:schemeClr val="tx1"/>
                </a:solidFill>
              </a:rPr>
              <a:t>)</a:t>
            </a:r>
          </a:p>
          <a:p>
            <a:r>
              <a:rPr lang="nl-NL" dirty="0">
                <a:solidFill>
                  <a:schemeClr val="tx1"/>
                </a:solidFill>
              </a:rPr>
              <a:t>KPT (</a:t>
            </a:r>
            <a:r>
              <a:rPr lang="nl-NL" dirty="0" err="1">
                <a:solidFill>
                  <a:schemeClr val="tx1"/>
                </a:solidFill>
              </a:rPr>
              <a:t>Kleinplanetentagung</a:t>
            </a:r>
            <a:r>
              <a:rPr lang="nl-NL" dirty="0">
                <a:solidFill>
                  <a:schemeClr val="tx1"/>
                </a:solidFill>
              </a:rPr>
              <a:t>)</a:t>
            </a:r>
          </a:p>
          <a:p>
            <a:endParaRPr lang="nl-NL" dirty="0">
              <a:solidFill>
                <a:schemeClr val="tx1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1029D91-1AAF-40F1-A834-E17AE80D4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617" y="0"/>
            <a:ext cx="5989966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189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nl-NL" dirty="0"/>
              <a:t>Waarom zou ik naar </a:t>
            </a:r>
            <a:br>
              <a:rPr lang="nl-NL" dirty="0"/>
            </a:br>
            <a:r>
              <a:rPr lang="nl-NL" dirty="0"/>
              <a:t>zo’n symposium gaan?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8535988" cy="2190307"/>
          </a:xfrm>
        </p:spPr>
        <p:txBody>
          <a:bodyPr anchor="t">
            <a:norm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Andere mensen ontmoeten</a:t>
            </a:r>
          </a:p>
          <a:p>
            <a:r>
              <a:rPr lang="nl-NL" dirty="0">
                <a:solidFill>
                  <a:schemeClr val="tx1"/>
                </a:solidFill>
              </a:rPr>
              <a:t>Verdieping van jouw hobby</a:t>
            </a:r>
          </a:p>
          <a:p>
            <a:r>
              <a:rPr lang="nl-NL" dirty="0">
                <a:solidFill>
                  <a:schemeClr val="tx1"/>
                </a:solidFill>
              </a:rPr>
              <a:t>Afspraken en standaards afspreken op Europees niveau</a:t>
            </a:r>
          </a:p>
          <a:p>
            <a:r>
              <a:rPr lang="nl-NL" dirty="0">
                <a:solidFill>
                  <a:schemeClr val="tx1"/>
                </a:solidFill>
              </a:rPr>
              <a:t>Andere gebruiken, eten, omgeving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66B151B-42D7-4D3F-A34E-91A2894C9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725" y="2484120"/>
            <a:ext cx="3450336" cy="188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52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nl-NL" dirty="0"/>
              <a:t>Hoe ziet het programma </a:t>
            </a:r>
            <a:br>
              <a:rPr lang="nl-NL" dirty="0"/>
            </a:br>
            <a:r>
              <a:rPr lang="nl-NL" dirty="0"/>
              <a:t>van een symposium er uit?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8535988" cy="2190307"/>
          </a:xfrm>
        </p:spPr>
        <p:txBody>
          <a:bodyPr anchor="t">
            <a:norm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Vrijdagavond: registratie en gemoedelijke bijeenkomst met barbecue</a:t>
            </a:r>
          </a:p>
          <a:p>
            <a:r>
              <a:rPr lang="nl-NL" dirty="0">
                <a:solidFill>
                  <a:schemeClr val="tx1"/>
                </a:solidFill>
              </a:rPr>
              <a:t>Zaterdag en zondag: voordrachten door amateurs</a:t>
            </a:r>
          </a:p>
          <a:p>
            <a:r>
              <a:rPr lang="nl-NL" dirty="0">
                <a:solidFill>
                  <a:schemeClr val="tx1"/>
                </a:solidFill>
              </a:rPr>
              <a:t>Zaterdagavond: gezamenlijk diner</a:t>
            </a:r>
          </a:p>
          <a:p>
            <a:r>
              <a:rPr lang="nl-NL" dirty="0">
                <a:solidFill>
                  <a:schemeClr val="tx1"/>
                </a:solidFill>
              </a:rPr>
              <a:t>Maandag en dinsdag: excursies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F0129B4-9ECE-4764-AD52-FF382E4F3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6381" y="114629"/>
            <a:ext cx="7288889" cy="5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1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nl-NL" dirty="0"/>
              <a:t>De vrijdagavond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8535988" cy="2190307"/>
          </a:xfrm>
        </p:spPr>
        <p:txBody>
          <a:bodyPr anchor="t">
            <a:normAutofit/>
          </a:bodyPr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817480A-DD4C-4782-BDF8-7BA571DC0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216" y="1855936"/>
            <a:ext cx="61912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99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nl-NL" dirty="0"/>
              <a:t>De zaterdag en</a:t>
            </a:r>
            <a:br>
              <a:rPr lang="nl-NL" dirty="0"/>
            </a:br>
            <a:r>
              <a:rPr lang="nl-NL" dirty="0"/>
              <a:t>de zondag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8535988" cy="2190307"/>
          </a:xfrm>
        </p:spPr>
        <p:txBody>
          <a:bodyPr anchor="t">
            <a:normAutofit/>
          </a:bodyPr>
          <a:lstStyle/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F9A4EF8-795A-478F-BF67-606FF87361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506972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77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nl-NL" dirty="0"/>
              <a:t>Hoe ziet het programma</a:t>
            </a:r>
            <a:br>
              <a:rPr lang="nl-NL" dirty="0"/>
            </a:br>
            <a:r>
              <a:rPr lang="nl-NL" dirty="0"/>
              <a:t>er uit?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8535988" cy="2190307"/>
          </a:xfrm>
        </p:spPr>
        <p:txBody>
          <a:bodyPr anchor="t">
            <a:normAutofit/>
          </a:bodyPr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1930A46-712E-42F0-8A17-DA351BF19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3361" y="0"/>
            <a:ext cx="5858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31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nl-NL" dirty="0"/>
              <a:t>Het gezamenlijk diner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8535988" cy="2190307"/>
          </a:xfrm>
        </p:spPr>
        <p:txBody>
          <a:bodyPr anchor="t">
            <a:normAutofit/>
          </a:bodyPr>
          <a:lstStyle/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D66B0F6-3B05-4600-BBC6-A5CED5784B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856163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43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nl-NL" dirty="0"/>
              <a:t>De excursies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8535988" cy="2190307"/>
          </a:xfrm>
        </p:spPr>
        <p:txBody>
          <a:bodyPr anchor="t">
            <a:normAutofit/>
          </a:bodyPr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71E6B7F-6844-4D27-B8AA-35535214E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269" y="0"/>
            <a:ext cx="55565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47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nl-NL" dirty="0"/>
              <a:t>Waar worden </a:t>
            </a:r>
            <a:br>
              <a:rPr lang="nl-NL" dirty="0"/>
            </a:br>
            <a:r>
              <a:rPr lang="nl-NL" dirty="0"/>
              <a:t>de symposia </a:t>
            </a:r>
            <a:br>
              <a:rPr lang="nl-NL" dirty="0"/>
            </a:br>
            <a:r>
              <a:rPr lang="nl-NL" dirty="0"/>
              <a:t>gehouden?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0C420E9-754C-4686-A25F-D4EF3B14B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850" y="752475"/>
            <a:ext cx="7677150" cy="5353050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2" y="4114799"/>
            <a:ext cx="10586300" cy="2190307"/>
          </a:xfrm>
        </p:spPr>
        <p:txBody>
          <a:bodyPr anchor="t">
            <a:norm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ESOP I vond plaats in 1981 in Hannover (West Duitsland)</a:t>
            </a:r>
          </a:p>
          <a:p>
            <a:r>
              <a:rPr lang="nl-NL" dirty="0">
                <a:solidFill>
                  <a:schemeClr val="tx1"/>
                </a:solidFill>
              </a:rPr>
              <a:t>ESOP XII vond plaats in 1993 in Roden</a:t>
            </a:r>
          </a:p>
          <a:p>
            <a:r>
              <a:rPr lang="nl-NL" dirty="0">
                <a:solidFill>
                  <a:schemeClr val="tx1"/>
                </a:solidFill>
              </a:rPr>
              <a:t>ESOP XXV vond plaats in 2006 in Leiden</a:t>
            </a:r>
          </a:p>
          <a:p>
            <a:r>
              <a:rPr lang="nl-NL" dirty="0">
                <a:solidFill>
                  <a:schemeClr val="tx1"/>
                </a:solidFill>
              </a:rPr>
              <a:t>ESOP XXXVII vond plaats in 2018 in </a:t>
            </a:r>
            <a:r>
              <a:rPr lang="nl-NL" dirty="0" err="1">
                <a:solidFill>
                  <a:schemeClr val="tx1"/>
                </a:solidFill>
              </a:rPr>
              <a:t>Rokycany</a:t>
            </a:r>
            <a:r>
              <a:rPr lang="nl-NL" dirty="0">
                <a:solidFill>
                  <a:schemeClr val="tx1"/>
                </a:solidFill>
              </a:rPr>
              <a:t> (Tsjechië)</a:t>
            </a:r>
          </a:p>
          <a:p>
            <a:r>
              <a:rPr lang="nl-NL" dirty="0">
                <a:solidFill>
                  <a:schemeClr val="tx1"/>
                </a:solidFill>
              </a:rPr>
              <a:t>Verder in o.a. België, Denemarken, Engeland, Frankrijk, Italië, Polen, Spanje</a:t>
            </a:r>
          </a:p>
        </p:txBody>
      </p:sp>
    </p:spTree>
    <p:extLst>
      <p:ext uri="{BB962C8B-B14F-4D97-AF65-F5344CB8AC3E}">
        <p14:creationId xmlns:p14="http://schemas.microsoft.com/office/powerpoint/2010/main" val="716587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nl-NL" dirty="0"/>
              <a:t>Eerst het laatste actuele nieuws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nl-NL" dirty="0" err="1">
                <a:solidFill>
                  <a:schemeClr val="tx1"/>
                </a:solidFill>
              </a:rPr>
              <a:t>Xanthippe</a:t>
            </a:r>
            <a:endParaRPr lang="nl-N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8017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nl-NL" dirty="0"/>
              <a:t>Bedankt voor uw aandacht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Komende symposia:</a:t>
            </a:r>
          </a:p>
          <a:p>
            <a:r>
              <a:rPr lang="nl-NL" dirty="0">
                <a:solidFill>
                  <a:schemeClr val="tx1"/>
                </a:solidFill>
              </a:rPr>
              <a:t>ESOP: 30 augustus – 3 september 2019 te Parijs</a:t>
            </a:r>
          </a:p>
          <a:p>
            <a:r>
              <a:rPr lang="nl-NL" dirty="0">
                <a:solidFill>
                  <a:schemeClr val="tx1"/>
                </a:solidFill>
              </a:rPr>
              <a:t>KPT:    juni 2019 te Salzburg</a:t>
            </a:r>
          </a:p>
        </p:txBody>
      </p:sp>
    </p:spTree>
    <p:extLst>
      <p:ext uri="{BB962C8B-B14F-4D97-AF65-F5344CB8AC3E}">
        <p14:creationId xmlns:p14="http://schemas.microsoft.com/office/powerpoint/2010/main" val="885564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92932" y="1424645"/>
            <a:ext cx="6019800" cy="1143000"/>
          </a:xfrm>
        </p:spPr>
        <p:txBody>
          <a:bodyPr/>
          <a:lstStyle/>
          <a:p>
            <a:r>
              <a:rPr lang="nl-NL" dirty="0"/>
              <a:t>Sterbedekking  door  (156) </a:t>
            </a:r>
            <a:r>
              <a:rPr lang="nl-NL" dirty="0" err="1"/>
              <a:t>Xanthippe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892932" y="2787698"/>
            <a:ext cx="6021388" cy="2048933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Op maandagavond 29 oktober rond 20:20 MET</a:t>
            </a:r>
          </a:p>
        </p:txBody>
      </p:sp>
      <p:pic>
        <p:nvPicPr>
          <p:cNvPr id="16" name="Tijdelijke aanduiding voor afbeelding 15">
            <a:extLst>
              <a:ext uri="{FF2B5EF4-FFF2-40B4-BE49-F238E27FC236}">
                <a16:creationId xmlns:a16="http://schemas.microsoft.com/office/drawing/2014/main" id="{A98056C1-1C0D-4D06-A9BD-1E760B44BDF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2730" r="22730"/>
          <a:stretch>
            <a:fillRect/>
          </a:stretch>
        </p:blipFill>
        <p:spPr>
          <a:xfrm>
            <a:off x="925217" y="382773"/>
            <a:ext cx="3280974" cy="4572000"/>
          </a:xfr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46497E81-D48E-4784-ADF4-8303688CEB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614" y="5174826"/>
            <a:ext cx="109823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507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563526" y="754912"/>
            <a:ext cx="11057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	</a:t>
            </a:r>
            <a:endParaRPr lang="nl-NL" sz="1400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82620AD4-08C6-4265-A73B-0D2316C07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488" y="0"/>
            <a:ext cx="88730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577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563526" y="754912"/>
            <a:ext cx="11057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	</a:t>
            </a:r>
            <a:endParaRPr lang="nl-NL" sz="14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EB0A4AA-05B0-49C5-9E36-9D3E60A19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938212"/>
            <a:ext cx="78486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31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56BE85E-DCA7-4AEA-A4BA-421DC59F1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228600"/>
            <a:ext cx="961072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nl-NL" dirty="0"/>
              <a:t>Nu het hoofd onderwerp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nl-NL" dirty="0">
                <a:solidFill>
                  <a:schemeClr val="tx1"/>
                </a:solidFill>
              </a:rPr>
              <a:t>Symposia, ook iets voor u ?</a:t>
            </a:r>
          </a:p>
        </p:txBody>
      </p:sp>
    </p:spTree>
    <p:extLst>
      <p:ext uri="{BB962C8B-B14F-4D97-AF65-F5344CB8AC3E}">
        <p14:creationId xmlns:p14="http://schemas.microsoft.com/office/powerpoint/2010/main" val="3703475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3" y="4375298"/>
            <a:ext cx="8535988" cy="1879600"/>
          </a:xfrm>
        </p:spPr>
        <p:txBody>
          <a:bodyPr anchor="b"/>
          <a:lstStyle/>
          <a:p>
            <a:r>
              <a:rPr lang="nl-NL" dirty="0">
                <a:solidFill>
                  <a:schemeClr val="tx1"/>
                </a:solidFill>
              </a:rPr>
              <a:t>Plato’s symposium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A4F2E23B-0479-4DC9-A516-C39A8CE55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80"/>
            <a:ext cx="12192000" cy="592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592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4213" y="4375298"/>
            <a:ext cx="8535988" cy="1879600"/>
          </a:xfrm>
        </p:spPr>
        <p:txBody>
          <a:bodyPr anchor="b"/>
          <a:lstStyle/>
          <a:p>
            <a:r>
              <a:rPr lang="nl-NL" dirty="0">
                <a:solidFill>
                  <a:schemeClr val="tx1"/>
                </a:solidFill>
              </a:rPr>
              <a:t>Symposium Adobe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CE99800-00EB-4F7F-9555-1BD322862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0666"/>
            <a:ext cx="12192000" cy="465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952042"/>
      </p:ext>
    </p:extLst>
  </p:cSld>
  <p:clrMapOvr>
    <a:masterClrMapping/>
  </p:clrMapOvr>
</p:sld>
</file>

<file path=ppt/theme/theme1.xml><?xml version="1.0" encoding="utf-8"?>
<a:theme xmlns:a="http://schemas.openxmlformats.org/drawingml/2006/main" name="Segmen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374</TotalTime>
  <Words>222</Words>
  <Application>Microsoft Office PowerPoint</Application>
  <PresentationFormat>Breedbeeld</PresentationFormat>
  <Paragraphs>47</Paragraphs>
  <Slides>20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3" baseType="lpstr">
      <vt:lpstr>Century Gothic</vt:lpstr>
      <vt:lpstr>Wingdings 3</vt:lpstr>
      <vt:lpstr>Segment</vt:lpstr>
      <vt:lpstr>Symposia</vt:lpstr>
      <vt:lpstr>Eerst het laatste actuele nieuws</vt:lpstr>
      <vt:lpstr>Sterbedekking  door  (156) Xanthippe</vt:lpstr>
      <vt:lpstr>PowerPoint-presentatie</vt:lpstr>
      <vt:lpstr>PowerPoint-presentatie</vt:lpstr>
      <vt:lpstr>PowerPoint-presentatie</vt:lpstr>
      <vt:lpstr>Nu het hoofd onderwerp</vt:lpstr>
      <vt:lpstr>PowerPoint-presentatie</vt:lpstr>
      <vt:lpstr>PowerPoint-presentatie</vt:lpstr>
      <vt:lpstr>Welke symposia zijn er ?</vt:lpstr>
      <vt:lpstr>Over welke symposia  wil ik het hebben ?</vt:lpstr>
      <vt:lpstr>Waarom zou ik naar  zo’n symposium gaan?</vt:lpstr>
      <vt:lpstr>Hoe ziet het programma  van een symposium er uit?</vt:lpstr>
      <vt:lpstr>De vrijdagavond</vt:lpstr>
      <vt:lpstr>De zaterdag en de zondag</vt:lpstr>
      <vt:lpstr>Hoe ziet het programma er uit?</vt:lpstr>
      <vt:lpstr>Het gezamenlijk diner</vt:lpstr>
      <vt:lpstr>De excursies</vt:lpstr>
      <vt:lpstr>Waar worden  de symposia  gehouden?</vt:lpstr>
      <vt:lpstr>Bedankt voor uw aandacht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rakend</dc:title>
  <dc:creator>Jan Maarten Winkel</dc:creator>
  <cp:lastModifiedBy>Jan Maarten Winkel</cp:lastModifiedBy>
  <cp:revision>30</cp:revision>
  <dcterms:created xsi:type="dcterms:W3CDTF">2017-02-21T18:57:34Z</dcterms:created>
  <dcterms:modified xsi:type="dcterms:W3CDTF">2018-11-09T13:25:08Z</dcterms:modified>
</cp:coreProperties>
</file>